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1" d="100"/>
          <a:sy n="161" d="100"/>
        </p:scale>
        <p:origin x="-112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09D5-F851-394D-901C-69269905F219}" type="datetimeFigureOut">
              <a:rPr lang="en-US" smtClean="0"/>
              <a:t>9/04/13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630C-8B8D-0948-8529-CBF7B06EA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09D5-F851-394D-901C-69269905F219}" type="datetimeFigureOut">
              <a:rPr lang="en-US" smtClean="0"/>
              <a:t>9/04/13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630C-8B8D-0948-8529-CBF7B06EA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3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09D5-F851-394D-901C-69269905F219}" type="datetimeFigureOut">
              <a:rPr lang="en-US" smtClean="0"/>
              <a:t>9/04/13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630C-8B8D-0948-8529-CBF7B06EA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5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09D5-F851-394D-901C-69269905F219}" type="datetimeFigureOut">
              <a:rPr lang="en-US" smtClean="0"/>
              <a:t>9/04/13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630C-8B8D-0948-8529-CBF7B06EA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0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09D5-F851-394D-901C-69269905F219}" type="datetimeFigureOut">
              <a:rPr lang="en-US" smtClean="0"/>
              <a:t>9/04/13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630C-8B8D-0948-8529-CBF7B06EA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2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09D5-F851-394D-901C-69269905F219}" type="datetimeFigureOut">
              <a:rPr lang="en-US" smtClean="0"/>
              <a:t>9/04/13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630C-8B8D-0948-8529-CBF7B06EA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6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09D5-F851-394D-901C-69269905F219}" type="datetimeFigureOut">
              <a:rPr lang="en-US" smtClean="0"/>
              <a:t>9/04/13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630C-8B8D-0948-8529-CBF7B06EA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09D5-F851-394D-901C-69269905F219}" type="datetimeFigureOut">
              <a:rPr lang="en-US" smtClean="0"/>
              <a:t>9/04/13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630C-8B8D-0948-8529-CBF7B06EA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9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09D5-F851-394D-901C-69269905F219}" type="datetimeFigureOut">
              <a:rPr lang="en-US" smtClean="0"/>
              <a:t>9/04/13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630C-8B8D-0948-8529-CBF7B06EA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5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09D5-F851-394D-901C-69269905F219}" type="datetimeFigureOut">
              <a:rPr lang="en-US" smtClean="0"/>
              <a:t>9/04/13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630C-8B8D-0948-8529-CBF7B06EA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12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09D5-F851-394D-901C-69269905F219}" type="datetimeFigureOut">
              <a:rPr lang="en-US" smtClean="0"/>
              <a:t>9/04/13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630C-8B8D-0948-8529-CBF7B06EA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809D5-F851-394D-901C-69269905F219}" type="datetimeFigureOut">
              <a:rPr lang="en-US" smtClean="0"/>
              <a:t>9/04/13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2630C-8B8D-0948-8529-CBF7B06EA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6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Microsoft_Equation1.bin"/><Relationship Id="rId8" Type="http://schemas.openxmlformats.org/officeDocument/2006/relationships/image" Target="../media/image4.emf"/><Relationship Id="rId9" Type="http://schemas.openxmlformats.org/officeDocument/2006/relationships/oleObject" Target="../embeddings/Microsoft_Equation2.bin"/><Relationship Id="rId10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7.bin"/><Relationship Id="rId12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6.emf"/><Relationship Id="rId5" Type="http://schemas.openxmlformats.org/officeDocument/2006/relationships/oleObject" Target="../embeddings/Microsoft_Equation4.bin"/><Relationship Id="rId6" Type="http://schemas.openxmlformats.org/officeDocument/2006/relationships/image" Target="../media/image7.emf"/><Relationship Id="rId7" Type="http://schemas.openxmlformats.org/officeDocument/2006/relationships/oleObject" Target="../embeddings/Microsoft_Equation5.bin"/><Relationship Id="rId8" Type="http://schemas.openxmlformats.org/officeDocument/2006/relationships/image" Target="../media/image8.emf"/><Relationship Id="rId9" Type="http://schemas.openxmlformats.org/officeDocument/2006/relationships/oleObject" Target="../embeddings/Microsoft_Equation6.bin"/><Relationship Id="rId10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8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Disturbances which travel through space and matter</a:t>
            </a:r>
          </a:p>
          <a:p>
            <a:r>
              <a:rPr lang="en-US" dirty="0" smtClean="0"/>
              <a:t>Carry energy and information</a:t>
            </a:r>
          </a:p>
          <a:p>
            <a:r>
              <a:rPr lang="en-US" dirty="0" smtClean="0"/>
              <a:t>Sometimes need medium to propagate in (mechanical waves, sound), sometimes don’t (EM waves)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504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MHD waves</a:t>
            </a:r>
            <a:endParaRPr lang="en-US" dirty="0"/>
          </a:p>
        </p:txBody>
      </p:sp>
      <p:pic>
        <p:nvPicPr>
          <p:cNvPr id="4" name="Picture 3" descr="Screen Shot 2013-04-08 at 7.27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4" y="1417638"/>
            <a:ext cx="7584830" cy="523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20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MHD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488927"/>
              </p:ext>
            </p:extLst>
          </p:nvPr>
        </p:nvGraphicFramePr>
        <p:xfrm>
          <a:off x="908844" y="1651190"/>
          <a:ext cx="156368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3" imgW="1003300" imgH="393700" progId="Equation.3">
                  <p:embed/>
                </p:oleObj>
              </mc:Choice>
              <mc:Fallback>
                <p:oleObj name="Equation" r:id="rId3" imgW="1003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8844" y="1651190"/>
                        <a:ext cx="1563687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130484"/>
              </p:ext>
            </p:extLst>
          </p:nvPr>
        </p:nvGraphicFramePr>
        <p:xfrm>
          <a:off x="901700" y="2381250"/>
          <a:ext cx="419735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2971800" imgH="495300" progId="Equation.3">
                  <p:embed/>
                </p:oleObj>
              </mc:Choice>
              <mc:Fallback>
                <p:oleObj name="Equation" r:id="rId5" imgW="29718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1700" y="2381250"/>
                        <a:ext cx="4197350" cy="700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18725"/>
              </p:ext>
            </p:extLst>
          </p:nvPr>
        </p:nvGraphicFramePr>
        <p:xfrm>
          <a:off x="900113" y="3286125"/>
          <a:ext cx="253682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7" imgW="1600200" imgH="393700" progId="Equation.3">
                  <p:embed/>
                </p:oleObj>
              </mc:Choice>
              <mc:Fallback>
                <p:oleObj name="Equation" r:id="rId7" imgW="1600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0113" y="3286125"/>
                        <a:ext cx="2536825" cy="623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045696"/>
              </p:ext>
            </p:extLst>
          </p:nvPr>
        </p:nvGraphicFramePr>
        <p:xfrm>
          <a:off x="900113" y="4262438"/>
          <a:ext cx="158115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9" imgW="1041400" imgH="393700" progId="Equation.3">
                  <p:embed/>
                </p:oleObj>
              </mc:Choice>
              <mc:Fallback>
                <p:oleObj name="Equation" r:id="rId9" imgW="1041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00113" y="4262438"/>
                        <a:ext cx="1581150" cy="59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54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Linearized MHD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083429"/>
              </p:ext>
            </p:extLst>
          </p:nvPr>
        </p:nvGraphicFramePr>
        <p:xfrm>
          <a:off x="2090282" y="3907070"/>
          <a:ext cx="170021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3" imgW="1092200" imgH="393700" progId="Equation.3">
                  <p:embed/>
                </p:oleObj>
              </mc:Choice>
              <mc:Fallback>
                <p:oleObj name="Equation" r:id="rId3" imgW="1092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0282" y="3907070"/>
                        <a:ext cx="1700213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792628"/>
              </p:ext>
            </p:extLst>
          </p:nvPr>
        </p:nvGraphicFramePr>
        <p:xfrm>
          <a:off x="2068950" y="4587109"/>
          <a:ext cx="49514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3505200" imgH="431800" progId="Equation.3">
                  <p:embed/>
                </p:oleObj>
              </mc:Choice>
              <mc:Fallback>
                <p:oleObj name="Equation" r:id="rId5" imgW="3505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8950" y="4587109"/>
                        <a:ext cx="4951412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565850"/>
              </p:ext>
            </p:extLst>
          </p:nvPr>
        </p:nvGraphicFramePr>
        <p:xfrm>
          <a:off x="2058988" y="5224463"/>
          <a:ext cx="2759075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7" imgW="1739900" imgH="393700" progId="Equation.3">
                  <p:embed/>
                </p:oleObj>
              </mc:Choice>
              <mc:Fallback>
                <p:oleObj name="Equation" r:id="rId7" imgW="1739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8988" y="5224463"/>
                        <a:ext cx="2759075" cy="623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568418"/>
              </p:ext>
            </p:extLst>
          </p:nvPr>
        </p:nvGraphicFramePr>
        <p:xfrm>
          <a:off x="2046288" y="5949950"/>
          <a:ext cx="175577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9" imgW="1155700" imgH="393700" progId="Equation.3">
                  <p:embed/>
                </p:oleObj>
              </mc:Choice>
              <mc:Fallback>
                <p:oleObj name="Equation" r:id="rId9" imgW="1155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46288" y="5949950"/>
                        <a:ext cx="1755775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7412" y="1417638"/>
            <a:ext cx="507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 equilibrium and small deviations from it: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242798"/>
              </p:ext>
            </p:extLst>
          </p:nvPr>
        </p:nvGraphicFramePr>
        <p:xfrm>
          <a:off x="3533464" y="1786970"/>
          <a:ext cx="1633083" cy="1769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1" imgW="1219200" imgH="1320800" progId="Equation.3">
                  <p:embed/>
                </p:oleObj>
              </mc:Choice>
              <mc:Fallback>
                <p:oleObj name="Equation" r:id="rId11" imgW="1219200" imgH="1320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33464" y="1786970"/>
                        <a:ext cx="1633083" cy="1769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22488" y="3502461"/>
            <a:ext cx="2861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656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Linearized MHD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06689"/>
            <a:ext cx="6223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 time derivative of the momentum equation and substitute all other equations into it.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651152"/>
              </p:ext>
            </p:extLst>
          </p:nvPr>
        </p:nvGraphicFramePr>
        <p:xfrm>
          <a:off x="732733" y="2607229"/>
          <a:ext cx="7877231" cy="595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3" imgW="5880100" imgH="444500" progId="Equation.3">
                  <p:embed/>
                </p:oleObj>
              </mc:Choice>
              <mc:Fallback>
                <p:oleObj name="Equation" r:id="rId3" imgW="58801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2733" y="2607229"/>
                        <a:ext cx="7877231" cy="595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7926" y="3660229"/>
            <a:ext cx="8118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equation, 1 unknown!</a:t>
            </a:r>
          </a:p>
          <a:p>
            <a:r>
              <a:rPr lang="en-US" dirty="0" smtClean="0"/>
              <a:t>Linearized equation of motion. All studies of MHD waves and instabilities start from this equation.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9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Macintosh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Office Theme</vt:lpstr>
      <vt:lpstr>Equation</vt:lpstr>
      <vt:lpstr>Microsoft Equation</vt:lpstr>
      <vt:lpstr>Waves</vt:lpstr>
      <vt:lpstr>MHD waves</vt:lpstr>
      <vt:lpstr>Adiabatic MHD</vt:lpstr>
      <vt:lpstr>Linearized MHD</vt:lpstr>
      <vt:lpstr>Linearized MHD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Waves</dc:title>
  <dc:creator>Sergey</dc:creator>
  <cp:lastModifiedBy>Sergey</cp:lastModifiedBy>
  <cp:revision>1</cp:revision>
  <dcterms:created xsi:type="dcterms:W3CDTF">2013-04-09T01:21:07Z</dcterms:created>
  <dcterms:modified xsi:type="dcterms:W3CDTF">2013-04-09T01:21:55Z</dcterms:modified>
</cp:coreProperties>
</file>