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Microsoft_Equation1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2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Microsoft_Equation3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Microsoft_Equation4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Microsoft_Equation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20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image" Target="../media/image13.emf"/><Relationship Id="rId2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9CD-B19E-B140-8D01-B112925F1A16}" type="datetimeFigureOut">
              <a:rPr lang="en-US" smtClean="0"/>
              <a:t>26/03/13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7AC-B715-2A48-A1FB-A151E7F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9CD-B19E-B140-8D01-B112925F1A16}" type="datetimeFigureOut">
              <a:rPr lang="en-US" smtClean="0"/>
              <a:t>26/03/13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7AC-B715-2A48-A1FB-A151E7F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9CD-B19E-B140-8D01-B112925F1A16}" type="datetimeFigureOut">
              <a:rPr lang="en-US" smtClean="0"/>
              <a:t>26/03/13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7AC-B715-2A48-A1FB-A151E7F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5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9CD-B19E-B140-8D01-B112925F1A16}" type="datetimeFigureOut">
              <a:rPr lang="en-US" smtClean="0"/>
              <a:t>26/03/13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7AC-B715-2A48-A1FB-A151E7F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1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9CD-B19E-B140-8D01-B112925F1A16}" type="datetimeFigureOut">
              <a:rPr lang="en-US" smtClean="0"/>
              <a:t>26/03/13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7AC-B715-2A48-A1FB-A151E7F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9CD-B19E-B140-8D01-B112925F1A16}" type="datetimeFigureOut">
              <a:rPr lang="en-US" smtClean="0"/>
              <a:t>26/03/13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7AC-B715-2A48-A1FB-A151E7F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5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9CD-B19E-B140-8D01-B112925F1A16}" type="datetimeFigureOut">
              <a:rPr lang="en-US" smtClean="0"/>
              <a:t>26/03/13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7AC-B715-2A48-A1FB-A151E7F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9CD-B19E-B140-8D01-B112925F1A16}" type="datetimeFigureOut">
              <a:rPr lang="en-US" smtClean="0"/>
              <a:t>26/03/13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7AC-B715-2A48-A1FB-A151E7F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4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9CD-B19E-B140-8D01-B112925F1A16}" type="datetimeFigureOut">
              <a:rPr lang="en-US" smtClean="0"/>
              <a:t>26/03/13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7AC-B715-2A48-A1FB-A151E7F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9CD-B19E-B140-8D01-B112925F1A16}" type="datetimeFigureOut">
              <a:rPr lang="en-US" smtClean="0"/>
              <a:t>26/03/13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7AC-B715-2A48-A1FB-A151E7F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9CD-B19E-B140-8D01-B112925F1A16}" type="datetimeFigureOut">
              <a:rPr lang="en-US" smtClean="0"/>
              <a:t>26/03/13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17AC-B715-2A48-A1FB-A151E7F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5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889CD-B19E-B140-8D01-B112925F1A16}" type="datetimeFigureOut">
              <a:rPr lang="en-US" smtClean="0"/>
              <a:t>26/03/13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717AC-B715-2A48-A1FB-A151E7F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7.emf"/><Relationship Id="rId17" Type="http://schemas.openxmlformats.org/officeDocument/2006/relationships/oleObject" Target="../embeddings/Microsoft_Equation1.bin"/><Relationship Id="rId18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1.emf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7.emf"/><Relationship Id="rId13" Type="http://schemas.openxmlformats.org/officeDocument/2006/relationships/oleObject" Target="../embeddings/Microsoft_Equation3.bin"/><Relationship Id="rId14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3.emf"/><Relationship Id="rId13" Type="http://schemas.openxmlformats.org/officeDocument/2006/relationships/oleObject" Target="../embeddings/Microsoft_Equation4.bin"/><Relationship Id="rId14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5.bin"/><Relationship Id="rId12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Multi-fluid equations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420330"/>
              </p:ext>
            </p:extLst>
          </p:nvPr>
        </p:nvGraphicFramePr>
        <p:xfrm>
          <a:off x="1304925" y="1789113"/>
          <a:ext cx="23352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1498600" imgH="444500" progId="Equation.3">
                  <p:embed/>
                </p:oleObj>
              </mc:Choice>
              <mc:Fallback>
                <p:oleObj name="Equation" r:id="rId3" imgW="1498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925" y="1789113"/>
                        <a:ext cx="2335213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397523"/>
              </p:ext>
            </p:extLst>
          </p:nvPr>
        </p:nvGraphicFramePr>
        <p:xfrm>
          <a:off x="1296988" y="2593975"/>
          <a:ext cx="50625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3581400" imgH="431800" progId="Equation.3">
                  <p:embed/>
                </p:oleObj>
              </mc:Choice>
              <mc:Fallback>
                <p:oleObj name="Equation" r:id="rId5" imgW="3581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6988" y="2593975"/>
                        <a:ext cx="5062537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453669"/>
              </p:ext>
            </p:extLst>
          </p:nvPr>
        </p:nvGraphicFramePr>
        <p:xfrm>
          <a:off x="1304925" y="3379788"/>
          <a:ext cx="606266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3822700" imgH="393700" progId="Equation.3">
                  <p:embed/>
                </p:oleObj>
              </mc:Choice>
              <mc:Fallback>
                <p:oleObj name="Equation" r:id="rId7" imgW="3822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4925" y="3379788"/>
                        <a:ext cx="6062663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18946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114300" imgH="165100" progId="Equation.3">
                  <p:embed/>
                </p:oleObj>
              </mc:Choice>
              <mc:Fallback>
                <p:oleObj name="Equation" r:id="rId9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680751"/>
              </p:ext>
            </p:extLst>
          </p:nvPr>
        </p:nvGraphicFramePr>
        <p:xfrm>
          <a:off x="1304925" y="4167188"/>
          <a:ext cx="16398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1" imgW="1143000" imgH="393700" progId="Equation.3">
                  <p:embed/>
                </p:oleObj>
              </mc:Choice>
              <mc:Fallback>
                <p:oleObj name="Equation" r:id="rId11" imgW="1143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04925" y="4167188"/>
                        <a:ext cx="1639888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262950"/>
              </p:ext>
            </p:extLst>
          </p:nvPr>
        </p:nvGraphicFramePr>
        <p:xfrm>
          <a:off x="1314792" y="4887088"/>
          <a:ext cx="1367056" cy="29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3" imgW="990600" imgH="215900" progId="Equation.3">
                  <p:embed/>
                </p:oleObj>
              </mc:Choice>
              <mc:Fallback>
                <p:oleObj name="Equation" r:id="rId13" imgW="990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14792" y="4887088"/>
                        <a:ext cx="1367056" cy="297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46180"/>
              </p:ext>
            </p:extLst>
          </p:nvPr>
        </p:nvGraphicFramePr>
        <p:xfrm>
          <a:off x="1314790" y="5350908"/>
          <a:ext cx="1577675" cy="531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5" imgW="1168400" imgH="393700" progId="Equation.3">
                  <p:embed/>
                </p:oleObj>
              </mc:Choice>
              <mc:Fallback>
                <p:oleObj name="Equation" r:id="rId15" imgW="1168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14790" y="5350908"/>
                        <a:ext cx="1577675" cy="531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38606"/>
              </p:ext>
            </p:extLst>
          </p:nvPr>
        </p:nvGraphicFramePr>
        <p:xfrm>
          <a:off x="1314791" y="6016178"/>
          <a:ext cx="1577673" cy="6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7" imgW="1104900" imgH="431800" progId="Equation.3">
                  <p:embed/>
                </p:oleObj>
              </mc:Choice>
              <mc:Fallback>
                <p:oleObj name="Equation" r:id="rId17" imgW="1104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14791" y="6016178"/>
                        <a:ext cx="1577673" cy="61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74436" y="1881879"/>
            <a:ext cx="471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Continuity equation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83018" y="2718598"/>
            <a:ext cx="241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Momentum equation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23744" y="3403941"/>
            <a:ext cx="1477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equation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19159" y="4265957"/>
            <a:ext cx="241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flux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44813" y="4815704"/>
            <a:ext cx="241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tensor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55710" y="5431676"/>
            <a:ext cx="241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Scalar pressure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43388" y="6142316"/>
            <a:ext cx="241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Entire fluid equations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071748"/>
              </p:ext>
            </p:extLst>
          </p:nvPr>
        </p:nvGraphicFramePr>
        <p:xfrm>
          <a:off x="700578" y="2028232"/>
          <a:ext cx="1763272" cy="5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1206500" imgH="368300" progId="Equation.3">
                  <p:embed/>
                </p:oleObj>
              </mc:Choice>
              <mc:Fallback>
                <p:oleObj name="Equation" r:id="rId3" imgW="12065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578" y="2028232"/>
                        <a:ext cx="1763272" cy="53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564973"/>
              </p:ext>
            </p:extLst>
          </p:nvPr>
        </p:nvGraphicFramePr>
        <p:xfrm>
          <a:off x="700578" y="2718429"/>
          <a:ext cx="231933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587500" imgH="368300" progId="Equation.3">
                  <p:embed/>
                </p:oleObj>
              </mc:Choice>
              <mc:Fallback>
                <p:oleObj name="Equation" r:id="rId5" imgW="15875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0578" y="2718429"/>
                        <a:ext cx="2319338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852"/>
              </p:ext>
            </p:extLst>
          </p:nvPr>
        </p:nvGraphicFramePr>
        <p:xfrm>
          <a:off x="700578" y="3442329"/>
          <a:ext cx="11334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774700" imgH="368300" progId="Equation.3">
                  <p:embed/>
                </p:oleObj>
              </mc:Choice>
              <mc:Fallback>
                <p:oleObj name="Equation" r:id="rId7" imgW="7747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0578" y="3442329"/>
                        <a:ext cx="1133475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347810"/>
              </p:ext>
            </p:extLst>
          </p:nvPr>
        </p:nvGraphicFramePr>
        <p:xfrm>
          <a:off x="700578" y="4137199"/>
          <a:ext cx="122713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838200" imgH="368300" progId="Equation.3">
                  <p:embed/>
                </p:oleObj>
              </mc:Choice>
              <mc:Fallback>
                <p:oleObj name="Equation" r:id="rId9" imgW="8382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0578" y="4137199"/>
                        <a:ext cx="1227138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72316" y="2072637"/>
            <a:ext cx="501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72316" y="2741091"/>
            <a:ext cx="501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2316" y="3442329"/>
            <a:ext cx="501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density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72316" y="4161949"/>
            <a:ext cx="501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2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Entire fluid equations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93015"/>
              </p:ext>
            </p:extLst>
          </p:nvPr>
        </p:nvGraphicFramePr>
        <p:xfrm>
          <a:off x="908844" y="1651190"/>
          <a:ext cx="15636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3" imgW="1003300" imgH="393700" progId="Equation.3">
                  <p:embed/>
                </p:oleObj>
              </mc:Choice>
              <mc:Fallback>
                <p:oleObj name="Equation" r:id="rId3" imgW="1003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844" y="1651190"/>
                        <a:ext cx="1563687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5579"/>
              </p:ext>
            </p:extLst>
          </p:nvPr>
        </p:nvGraphicFramePr>
        <p:xfrm>
          <a:off x="981075" y="2435225"/>
          <a:ext cx="40370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2857500" imgH="419100" progId="Equation.3">
                  <p:embed/>
                </p:oleObj>
              </mc:Choice>
              <mc:Fallback>
                <p:oleObj name="Equation" r:id="rId5" imgW="2857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1075" y="2435225"/>
                        <a:ext cx="4037013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93562"/>
              </p:ext>
            </p:extLst>
          </p:nvPr>
        </p:nvGraphicFramePr>
        <p:xfrm>
          <a:off x="944563" y="3255963"/>
          <a:ext cx="467201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2946400" imgH="393700" progId="Equation.3">
                  <p:embed/>
                </p:oleObj>
              </mc:Choice>
              <mc:Fallback>
                <p:oleObj name="Equation" r:id="rId7" imgW="2946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4563" y="3255963"/>
                        <a:ext cx="4672012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8844" y="4156095"/>
            <a:ext cx="770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3 equations.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68532"/>
              </p:ext>
            </p:extLst>
          </p:nvPr>
        </p:nvGraphicFramePr>
        <p:xfrm>
          <a:off x="944563" y="4709138"/>
          <a:ext cx="2367281" cy="37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9" imgW="1460500" imgH="228600" progId="Equation.3">
                  <p:embed/>
                </p:oleObj>
              </mc:Choice>
              <mc:Fallback>
                <p:oleObj name="Equation" r:id="rId9" imgW="146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4563" y="4709138"/>
                        <a:ext cx="2367281" cy="370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6136" y="4677827"/>
            <a:ext cx="770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re variables.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205147"/>
              </p:ext>
            </p:extLst>
          </p:nvPr>
        </p:nvGraphicFramePr>
        <p:xfrm>
          <a:off x="944563" y="5297488"/>
          <a:ext cx="80168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1" imgW="495300" imgH="190500" progId="Equation.3">
                  <p:embed/>
                </p:oleObj>
              </mc:Choice>
              <mc:Fallback>
                <p:oleObj name="Equation" r:id="rId11" imgW="495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4563" y="5297488"/>
                        <a:ext cx="801687" cy="30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97322" y="5240072"/>
            <a:ext cx="770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re connected via equation of state.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008336"/>
              </p:ext>
            </p:extLst>
          </p:nvPr>
        </p:nvGraphicFramePr>
        <p:xfrm>
          <a:off x="981075" y="5842000"/>
          <a:ext cx="12144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3" imgW="749300" imgH="228600" progId="Equation.3">
                  <p:embed/>
                </p:oleObj>
              </mc:Choice>
              <mc:Fallback>
                <p:oleObj name="Equation" r:id="rId13" imgW="749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81075" y="5842000"/>
                        <a:ext cx="1214438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03513" y="5778500"/>
            <a:ext cx="770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we’ll use Maxwell’s equations to connect those.</a:t>
            </a:r>
          </a:p>
        </p:txBody>
      </p:sp>
    </p:spTree>
    <p:extLst>
      <p:ext uri="{BB962C8B-B14F-4D97-AF65-F5344CB8AC3E}">
        <p14:creationId xmlns:p14="http://schemas.microsoft.com/office/powerpoint/2010/main" val="212174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Maxwell’s equations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067391"/>
              </p:ext>
            </p:extLst>
          </p:nvPr>
        </p:nvGraphicFramePr>
        <p:xfrm>
          <a:off x="958850" y="2078921"/>
          <a:ext cx="1077921" cy="7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647700" imgH="444500" progId="Equation.3">
                  <p:embed/>
                </p:oleObj>
              </mc:Choice>
              <mc:Fallback>
                <p:oleObj name="Equation" r:id="rId3" imgW="647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8850" y="2078921"/>
                        <a:ext cx="1077921" cy="7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986734"/>
              </p:ext>
            </p:extLst>
          </p:nvPr>
        </p:nvGraphicFramePr>
        <p:xfrm>
          <a:off x="958850" y="2995613"/>
          <a:ext cx="928688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558800" imgH="177800" progId="Equation.3">
                  <p:embed/>
                </p:oleObj>
              </mc:Choice>
              <mc:Fallback>
                <p:oleObj name="Equation" r:id="rId5" imgW="5588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8850" y="2995613"/>
                        <a:ext cx="928688" cy="29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29485"/>
              </p:ext>
            </p:extLst>
          </p:nvPr>
        </p:nvGraphicFramePr>
        <p:xfrm>
          <a:off x="958850" y="3509963"/>
          <a:ext cx="13509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812800" imgH="393700" progId="Equation.3">
                  <p:embed/>
                </p:oleObj>
              </mc:Choice>
              <mc:Fallback>
                <p:oleObj name="Equation" r:id="rId7" imgW="812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8850" y="3509963"/>
                        <a:ext cx="1350963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57932"/>
              </p:ext>
            </p:extLst>
          </p:nvPr>
        </p:nvGraphicFramePr>
        <p:xfrm>
          <a:off x="958850" y="4314167"/>
          <a:ext cx="22590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9" imgW="1358900" imgH="431800" progId="Equation.3">
                  <p:embed/>
                </p:oleObj>
              </mc:Choice>
              <mc:Fallback>
                <p:oleObj name="Equation" r:id="rId9" imgW="1358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8850" y="4314167"/>
                        <a:ext cx="2259012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002591"/>
              </p:ext>
            </p:extLst>
          </p:nvPr>
        </p:nvGraphicFramePr>
        <p:xfrm>
          <a:off x="4141788" y="4400848"/>
          <a:ext cx="34623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1" imgW="2082800" imgH="393700" progId="Equation.3">
                  <p:embed/>
                </p:oleObj>
              </mc:Choice>
              <mc:Fallback>
                <p:oleObj name="Equation" r:id="rId11" imgW="2082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41788" y="4400848"/>
                        <a:ext cx="3462337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684151"/>
              </p:ext>
            </p:extLst>
          </p:nvPr>
        </p:nvGraphicFramePr>
        <p:xfrm>
          <a:off x="5275263" y="5360988"/>
          <a:ext cx="14986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3" imgW="901700" imgH="406400" progId="Equation.3">
                  <p:embed/>
                </p:oleObj>
              </mc:Choice>
              <mc:Fallback>
                <p:oleObj name="Equation" r:id="rId13" imgW="901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75263" y="5360988"/>
                        <a:ext cx="1498600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036771" y="2442150"/>
            <a:ext cx="5138999" cy="2095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03696" y="4680047"/>
            <a:ext cx="754877" cy="17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0"/>
          </p:cNvCxnSpPr>
          <p:nvPr/>
        </p:nvCxnSpPr>
        <p:spPr>
          <a:xfrm>
            <a:off x="6003491" y="4928702"/>
            <a:ext cx="21072" cy="432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27875" y="5545654"/>
            <a:ext cx="331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Charge/current conservation: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9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616" y="2788491"/>
            <a:ext cx="64120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time scales</a:t>
            </a:r>
          </a:p>
          <a:p>
            <a:r>
              <a:rPr lang="en-US" dirty="0" smtClean="0"/>
              <a:t>Large spatial scales</a:t>
            </a:r>
          </a:p>
          <a:p>
            <a:r>
              <a:rPr lang="en-US" dirty="0" smtClean="0"/>
              <a:t>Neutrality</a:t>
            </a:r>
          </a:p>
          <a:p>
            <a:r>
              <a:rPr lang="en-US" dirty="0" smtClean="0"/>
              <a:t>Ions heavier than electrons</a:t>
            </a:r>
          </a:p>
          <a:p>
            <a:r>
              <a:rPr lang="en-US" dirty="0" smtClean="0"/>
              <a:t>Isotropic pressure</a:t>
            </a:r>
          </a:p>
          <a:p>
            <a:r>
              <a:rPr lang="en-US" dirty="0" smtClean="0"/>
              <a:t>No charge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2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MHD system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679378"/>
              </p:ext>
            </p:extLst>
          </p:nvPr>
        </p:nvGraphicFramePr>
        <p:xfrm>
          <a:off x="908844" y="1651190"/>
          <a:ext cx="15636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3" imgW="1003300" imgH="393700" progId="Equation.3">
                  <p:embed/>
                </p:oleObj>
              </mc:Choice>
              <mc:Fallback>
                <p:oleObj name="Equation" r:id="rId3" imgW="1003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844" y="1651190"/>
                        <a:ext cx="1563687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344533"/>
              </p:ext>
            </p:extLst>
          </p:nvPr>
        </p:nvGraphicFramePr>
        <p:xfrm>
          <a:off x="901700" y="2381250"/>
          <a:ext cx="41973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2971800" imgH="495300" progId="Equation.3">
                  <p:embed/>
                </p:oleObj>
              </mc:Choice>
              <mc:Fallback>
                <p:oleObj name="Equation" r:id="rId5" imgW="29718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1700" y="2381250"/>
                        <a:ext cx="4197350" cy="70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533482"/>
              </p:ext>
            </p:extLst>
          </p:nvPr>
        </p:nvGraphicFramePr>
        <p:xfrm>
          <a:off x="901700" y="3175000"/>
          <a:ext cx="515461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3251200" imgH="495300" progId="Equation.3">
                  <p:embed/>
                </p:oleObj>
              </mc:Choice>
              <mc:Fallback>
                <p:oleObj name="Equation" r:id="rId7" imgW="3251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1700" y="3175000"/>
                        <a:ext cx="5154612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03785"/>
              </p:ext>
            </p:extLst>
          </p:nvPr>
        </p:nvGraphicFramePr>
        <p:xfrm>
          <a:off x="908844" y="4262293"/>
          <a:ext cx="1563687" cy="59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9" imgW="1028700" imgH="393700" progId="Equation.3">
                  <p:embed/>
                </p:oleObj>
              </mc:Choice>
              <mc:Fallback>
                <p:oleObj name="Equation" r:id="rId9" imgW="1028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8844" y="4262293"/>
                        <a:ext cx="1563687" cy="598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754955"/>
              </p:ext>
            </p:extLst>
          </p:nvPr>
        </p:nvGraphicFramePr>
        <p:xfrm>
          <a:off x="876836" y="5160468"/>
          <a:ext cx="2093771" cy="718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1" imgW="1295400" imgH="444500" progId="Equation.3">
                  <p:embed/>
                </p:oleObj>
              </mc:Choice>
              <mc:Fallback>
                <p:oleObj name="Equation" r:id="rId11" imgW="1295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6836" y="5160468"/>
                        <a:ext cx="2093771" cy="718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58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Macintosh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Equation</vt:lpstr>
      <vt:lpstr>Microsoft Equation</vt:lpstr>
      <vt:lpstr>Multi-fluid equations</vt:lpstr>
      <vt:lpstr>Entire fluid equations</vt:lpstr>
      <vt:lpstr>Entire fluid equations</vt:lpstr>
      <vt:lpstr>Maxwell’s equations</vt:lpstr>
      <vt:lpstr>Simplifications</vt:lpstr>
      <vt:lpstr>MHD system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Multi-fluid equations</dc:title>
  <dc:creator>Sergey</dc:creator>
  <cp:lastModifiedBy>Sergey</cp:lastModifiedBy>
  <cp:revision>1</cp:revision>
  <dcterms:created xsi:type="dcterms:W3CDTF">2013-03-26T00:24:59Z</dcterms:created>
  <dcterms:modified xsi:type="dcterms:W3CDTF">2013-03-26T00:25:33Z</dcterms:modified>
</cp:coreProperties>
</file>