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2" d="100"/>
          <a:sy n="192" d="100"/>
        </p:scale>
        <p:origin x="-2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0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5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2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5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9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5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1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4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28BAD-722A-FC4F-8D3C-3FA8723E3799}" type="datetimeFigureOut">
              <a:rPr lang="en-US" smtClean="0"/>
              <a:t>14/03/13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124A-4637-4D4A-A9C0-E9757372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3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4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6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7.emf"/><Relationship Id="rId7" Type="http://schemas.openxmlformats.org/officeDocument/2006/relationships/oleObject" Target="../embeddings/Microsoft_Equation7.bin"/><Relationship Id="rId8" Type="http://schemas.openxmlformats.org/officeDocument/2006/relationships/image" Target="../media/image8.emf"/><Relationship Id="rId9" Type="http://schemas.openxmlformats.org/officeDocument/2006/relationships/oleObject" Target="../embeddings/Microsoft_Equation8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6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Meanwhile, somewhere in California</a:t>
            </a:r>
            <a:endParaRPr lang="en-US" dirty="0"/>
          </a:p>
        </p:txBody>
      </p:sp>
      <p:pic>
        <p:nvPicPr>
          <p:cNvPr id="4" name="Picture 3" descr="Screen Shot 2013-03-13 at 4.2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4" y="773482"/>
            <a:ext cx="8392838" cy="59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3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Convection is complicated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Temperature</a:t>
            </a:r>
            <a:r>
              <a:rPr lang="en-US" dirty="0" smtClean="0"/>
              <a:t> is very high</a:t>
            </a:r>
          </a:p>
          <a:p>
            <a:r>
              <a:rPr lang="en-US" dirty="0" smtClean="0"/>
              <a:t>Completely or partially </a:t>
            </a:r>
            <a:r>
              <a:rPr lang="en-US" dirty="0" smtClean="0">
                <a:solidFill>
                  <a:srgbClr val="FF0000"/>
                </a:solidFill>
              </a:rPr>
              <a:t>ionized gas </a:t>
            </a:r>
            <a:r>
              <a:rPr lang="en-US" dirty="0" smtClean="0"/>
              <a:t>-&gt;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Charges</a:t>
            </a:r>
            <a:r>
              <a:rPr lang="en-US" dirty="0" smtClean="0"/>
              <a:t> (protons and electrons) are present</a:t>
            </a:r>
          </a:p>
          <a:p>
            <a:r>
              <a:rPr lang="en-US" dirty="0" smtClean="0"/>
              <a:t>+ Magnetic field is somehow generated and observed</a:t>
            </a:r>
          </a:p>
          <a:p>
            <a:r>
              <a:rPr lang="en-US" dirty="0" smtClean="0"/>
              <a:t>Quite </a:t>
            </a:r>
            <a:r>
              <a:rPr lang="en-US" dirty="0" smtClean="0">
                <a:solidFill>
                  <a:srgbClr val="FF0000"/>
                </a:solidFill>
              </a:rPr>
              <a:t>dense</a:t>
            </a:r>
          </a:p>
          <a:p>
            <a:r>
              <a:rPr lang="en-US" dirty="0" smtClean="0"/>
              <a:t>-&gt; Need a good description of ionized fluid (plasma), since solving ~10</a:t>
            </a:r>
            <a:r>
              <a:rPr lang="en-US" baseline="30000" dirty="0" smtClean="0"/>
              <a:t>30</a:t>
            </a:r>
            <a:r>
              <a:rPr lang="en-US" dirty="0" smtClean="0"/>
              <a:t> equations of motion for each charged particle is not realistic…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4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basic principles: 6D volume in phase space, distribution function</a:t>
            </a:r>
          </a:p>
          <a:p>
            <a:r>
              <a:rPr lang="en-US" dirty="0" smtClean="0"/>
              <a:t>Derive general transport equation</a:t>
            </a:r>
          </a:p>
          <a:p>
            <a:r>
              <a:rPr lang="en-US" dirty="0" smtClean="0"/>
              <a:t>Calculate </a:t>
            </a:r>
            <a:r>
              <a:rPr lang="en-US" dirty="0" smtClean="0"/>
              <a:t>0,1,2</a:t>
            </a:r>
            <a:r>
              <a:rPr lang="en-US" dirty="0" smtClean="0"/>
              <a:t>-</a:t>
            </a:r>
            <a:r>
              <a:rPr lang="en-US" dirty="0" smtClean="0"/>
              <a:t>momenta for velocity</a:t>
            </a:r>
          </a:p>
          <a:p>
            <a:r>
              <a:rPr lang="en-US" dirty="0" smtClean="0"/>
              <a:t>Average over different particle types</a:t>
            </a:r>
          </a:p>
          <a:p>
            <a:r>
              <a:rPr lang="en-US" dirty="0" smtClean="0"/>
              <a:t>Add induction equation for magnetic field</a:t>
            </a:r>
          </a:p>
          <a:p>
            <a:r>
              <a:rPr lang="en-US" dirty="0" smtClean="0"/>
              <a:t>Simplify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4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kinetics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188" y="1516063"/>
            <a:ext cx="782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Distribution function for particles f(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,p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,t</a:t>
            </a:r>
            <a:r>
              <a:rPr lang="en-US" dirty="0" smtClean="0"/>
              <a:t>) in 6-dimensional space of coordinates and momenta. We can write a “conservation” equation for it.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847031"/>
              </p:ext>
            </p:extLst>
          </p:nvPr>
        </p:nvGraphicFramePr>
        <p:xfrm>
          <a:off x="709611" y="2428875"/>
          <a:ext cx="5490910" cy="68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3581400" imgH="444500" progId="Equation.3">
                  <p:embed/>
                </p:oleObj>
              </mc:Choice>
              <mc:Fallback>
                <p:oleObj name="Equation" r:id="rId3" imgW="358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611" y="2428875"/>
                        <a:ext cx="5490910" cy="681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42000" y="3040062"/>
            <a:ext cx="297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Liouville</a:t>
            </a:r>
            <a:r>
              <a:rPr lang="en-US" dirty="0" smtClean="0"/>
              <a:t> equation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14369"/>
              </p:ext>
            </p:extLst>
          </p:nvPr>
        </p:nvGraphicFramePr>
        <p:xfrm>
          <a:off x="709611" y="3284183"/>
          <a:ext cx="2317439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346200" imgH="431800" progId="Equation.3">
                  <p:embed/>
                </p:oleObj>
              </mc:Choice>
              <mc:Fallback>
                <p:oleObj name="Equation" r:id="rId5" imgW="1346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9611" y="3284183"/>
                        <a:ext cx="2317439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9611" y="4032250"/>
            <a:ext cx="741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Collisions change the “conservation”: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05344"/>
              </p:ext>
            </p:extLst>
          </p:nvPr>
        </p:nvGraphicFramePr>
        <p:xfrm>
          <a:off x="701397" y="4568825"/>
          <a:ext cx="2951265" cy="75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727200" imgH="444500" progId="Equation.3">
                  <p:embed/>
                </p:oleObj>
              </mc:Choice>
              <mc:Fallback>
                <p:oleObj name="Equation" r:id="rId7" imgW="1727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397" y="4568825"/>
                        <a:ext cx="2951265" cy="759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52838" y="4708524"/>
            <a:ext cx="297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Boltzmann equation (BE)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455348"/>
              </p:ext>
            </p:extLst>
          </p:nvPr>
        </p:nvGraphicFramePr>
        <p:xfrm>
          <a:off x="709611" y="5748389"/>
          <a:ext cx="2970450" cy="702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879600" imgH="444500" progId="Equation.3">
                  <p:embed/>
                </p:oleObj>
              </mc:Choice>
              <mc:Fallback>
                <p:oleObj name="Equation" r:id="rId9" imgW="1879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9611" y="5748389"/>
                        <a:ext cx="2970450" cy="702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54421" y="5922966"/>
            <a:ext cx="414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in vector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0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kinetics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375" y="1492250"/>
            <a:ext cx="835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We want to get rid of velocity part of space. To do it we integrate BE for particle type </a:t>
            </a:r>
            <a:r>
              <a:rPr lang="en-US" i="1" dirty="0" smtClean="0"/>
              <a:t>a</a:t>
            </a:r>
            <a:r>
              <a:rPr lang="en-US" dirty="0" smtClean="0"/>
              <a:t> over an arbitrary volume in v-space d</a:t>
            </a:r>
            <a:r>
              <a:rPr lang="en-US" baseline="30000" dirty="0" smtClean="0"/>
              <a:t>3</a:t>
            </a:r>
            <a:r>
              <a:rPr lang="en-US" b="1" dirty="0" smtClean="0"/>
              <a:t>V</a:t>
            </a:r>
            <a:r>
              <a:rPr lang="en-US" dirty="0"/>
              <a:t>.</a:t>
            </a:r>
            <a:r>
              <a:rPr lang="en-US" dirty="0" smtClean="0"/>
              <a:t> We also multiply BE by a function of </a:t>
            </a:r>
            <a:r>
              <a:rPr lang="en-US" b="1" dirty="0" smtClean="0"/>
              <a:t>v</a:t>
            </a:r>
            <a:r>
              <a:rPr lang="en-US" dirty="0" smtClean="0"/>
              <a:t>, </a:t>
            </a:r>
            <a:r>
              <a:rPr lang="en-US" dirty="0" err="1" smtClean="0"/>
              <a:t>Χ</a:t>
            </a:r>
            <a:r>
              <a:rPr lang="en-US" dirty="0" smtClean="0"/>
              <a:t>(</a:t>
            </a:r>
            <a:r>
              <a:rPr lang="en-US" b="1" dirty="0" smtClean="0"/>
              <a:t>v</a:t>
            </a:r>
            <a:r>
              <a:rPr lang="en-US" dirty="0" smtClean="0"/>
              <a:t>).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247460"/>
              </p:ext>
            </p:extLst>
          </p:nvPr>
        </p:nvGraphicFramePr>
        <p:xfrm>
          <a:off x="457200" y="2398713"/>
          <a:ext cx="620722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4229100" imgH="393700" progId="Equation.3">
                  <p:embed/>
                </p:oleObj>
              </mc:Choice>
              <mc:Fallback>
                <p:oleObj name="Equation" r:id="rId3" imgW="4229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398713"/>
                        <a:ext cx="620722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13188" y="5397499"/>
            <a:ext cx="496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Generalized transport equation for </a:t>
            </a:r>
            <a:r>
              <a:rPr lang="en-US" dirty="0" err="1" smtClean="0"/>
              <a:t>Χ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143250"/>
            <a:ext cx="362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the averages &lt;&gt; are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753912"/>
              </p:ext>
            </p:extLst>
          </p:nvPr>
        </p:nvGraphicFramePr>
        <p:xfrm>
          <a:off x="449263" y="3627438"/>
          <a:ext cx="19113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346200" imgH="279400" progId="Equation.3">
                  <p:embed/>
                </p:oleObj>
              </mc:Choice>
              <mc:Fallback>
                <p:oleObj name="Equation" r:id="rId5" imgW="1346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263" y="3627438"/>
                        <a:ext cx="191135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45436"/>
              </p:ext>
            </p:extLst>
          </p:nvPr>
        </p:nvGraphicFramePr>
        <p:xfrm>
          <a:off x="457200" y="4027488"/>
          <a:ext cx="20923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1473200" imgH="279400" progId="Equation.3">
                  <p:embed/>
                </p:oleObj>
              </mc:Choice>
              <mc:Fallback>
                <p:oleObj name="Equation" r:id="rId7" imgW="1473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4027488"/>
                        <a:ext cx="20923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156361"/>
              </p:ext>
            </p:extLst>
          </p:nvPr>
        </p:nvGraphicFramePr>
        <p:xfrm>
          <a:off x="449263" y="4502145"/>
          <a:ext cx="33543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2362200" imgH="279400" progId="Equation.3">
                  <p:embed/>
                </p:oleObj>
              </mc:Choice>
              <mc:Fallback>
                <p:oleObj name="Equation" r:id="rId9" imgW="2362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263" y="4502145"/>
                        <a:ext cx="3354388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1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Macintosh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Microsoft Equation</vt:lpstr>
      <vt:lpstr>Meanwhile, somewhere in California</vt:lpstr>
      <vt:lpstr>Solar plasma</vt:lpstr>
      <vt:lpstr>MHD</vt:lpstr>
      <vt:lpstr>Some kinetics</vt:lpstr>
      <vt:lpstr>Simplifying kinetics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Meanwhile, somewhere in California</dc:title>
  <dc:creator>Sergey</dc:creator>
  <cp:lastModifiedBy>Sergey</cp:lastModifiedBy>
  <cp:revision>1</cp:revision>
  <dcterms:created xsi:type="dcterms:W3CDTF">2013-03-14T00:35:37Z</dcterms:created>
  <dcterms:modified xsi:type="dcterms:W3CDTF">2013-03-14T00:36:29Z</dcterms:modified>
</cp:coreProperties>
</file>